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9728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08" y="-186"/>
      </p:cViewPr>
      <p:guideLst>
        <p:guide orient="horz" pos="2304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272458"/>
            <a:ext cx="932688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145280"/>
            <a:ext cx="768096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7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1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92951"/>
            <a:ext cx="246888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92951"/>
            <a:ext cx="722376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3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4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700696"/>
            <a:ext cx="932688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100498"/>
            <a:ext cx="9326880" cy="16001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6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706883"/>
            <a:ext cx="484632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706883"/>
            <a:ext cx="484632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6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1" y="1637455"/>
            <a:ext cx="4848226" cy="682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1" y="2319867"/>
            <a:ext cx="4848226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4" y="1637455"/>
            <a:ext cx="4850130" cy="682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4" y="2319867"/>
            <a:ext cx="4850130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5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4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9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4" y="291254"/>
            <a:ext cx="3609976" cy="1239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4" y="291258"/>
            <a:ext cx="6134101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4" y="1530777"/>
            <a:ext cx="3609976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6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120642"/>
            <a:ext cx="6583680" cy="6045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53627"/>
            <a:ext cx="658368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725163"/>
            <a:ext cx="6583680" cy="8585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8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92948"/>
            <a:ext cx="987552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706883"/>
            <a:ext cx="9875520" cy="482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780110"/>
            <a:ext cx="2560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121D3-0820-47CB-B340-75942D15B8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780110"/>
            <a:ext cx="34747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780110"/>
            <a:ext cx="2560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F7EB8-4A99-428F-A19E-B741CFCD5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6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7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84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IAMURE-PC</dc:creator>
  <cp:lastModifiedBy>IAMURE-PC</cp:lastModifiedBy>
  <cp:revision>1</cp:revision>
  <dcterms:created xsi:type="dcterms:W3CDTF">2017-05-16T10:46:20Z</dcterms:created>
  <dcterms:modified xsi:type="dcterms:W3CDTF">2017-05-16T10:51:19Z</dcterms:modified>
</cp:coreProperties>
</file>